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508" r:id="rId2"/>
    <p:sldId id="511" r:id="rId3"/>
    <p:sldId id="512" r:id="rId4"/>
    <p:sldId id="447" r:id="rId5"/>
    <p:sldId id="462" r:id="rId6"/>
    <p:sldId id="513" r:id="rId7"/>
    <p:sldId id="514" r:id="rId8"/>
    <p:sldId id="464" r:id="rId9"/>
    <p:sldId id="467" r:id="rId10"/>
    <p:sldId id="468" r:id="rId11"/>
    <p:sldId id="469" r:id="rId12"/>
    <p:sldId id="465" r:id="rId13"/>
    <p:sldId id="471" r:id="rId14"/>
    <p:sldId id="466" r:id="rId15"/>
    <p:sldId id="470" r:id="rId16"/>
    <p:sldId id="474" r:id="rId17"/>
    <p:sldId id="463" r:id="rId18"/>
    <p:sldId id="453" r:id="rId19"/>
    <p:sldId id="455" r:id="rId20"/>
    <p:sldId id="456" r:id="rId21"/>
    <p:sldId id="472" r:id="rId22"/>
    <p:sldId id="507" r:id="rId23"/>
    <p:sldId id="473" r:id="rId24"/>
    <p:sldId id="461" r:id="rId25"/>
    <p:sldId id="510" r:id="rId26"/>
    <p:sldId id="476" r:id="rId27"/>
    <p:sldId id="477" r:id="rId28"/>
    <p:sldId id="478" r:id="rId29"/>
    <p:sldId id="479" r:id="rId30"/>
    <p:sldId id="509" r:id="rId31"/>
    <p:sldId id="480" r:id="rId32"/>
    <p:sldId id="481" r:id="rId33"/>
    <p:sldId id="486" r:id="rId34"/>
    <p:sldId id="48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30"/>
      </p:cViewPr>
      <p:guideLst>
        <p:guide orient="horz" pos="2160"/>
        <p:guide pos="2880"/>
      </p:guideLst>
    </p:cSldViewPr>
  </p:slideViewPr>
  <p:notesTextViewPr>
    <p:cViewPr>
      <p:scale>
        <a:sx n="1" d="1"/>
        <a:sy n="1" d="1"/>
      </p:scale>
      <p:origin x="0" y="0"/>
    </p:cViewPr>
  </p:notesTextViewPr>
  <p:sorterViewPr>
    <p:cViewPr>
      <p:scale>
        <a:sx n="100" d="100"/>
        <a:sy n="100" d="100"/>
      </p:scale>
      <p:origin x="0" y="42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7CCACB-33DC-4A13-9F9A-2A7BAA49A1CA}" type="doc">
      <dgm:prSet loTypeId="urn:microsoft.com/office/officeart/2005/8/layout/hProcess9" loCatId="process" qsTypeId="urn:microsoft.com/office/officeart/2005/8/quickstyle/simple1" qsCatId="simple" csTypeId="urn:microsoft.com/office/officeart/2005/8/colors/colorful5" csCatId="colorful" phldr="1"/>
      <dgm:spPr/>
    </dgm:pt>
    <dgm:pt modelId="{D05CDD62-C39E-4205-BF0E-3C50E8C1BA6B}">
      <dgm:prSet phldrT="[Text]"/>
      <dgm:spPr/>
      <dgm:t>
        <a:bodyPr/>
        <a:lstStyle/>
        <a:p>
          <a:r>
            <a:rPr lang="en-US" dirty="0" smtClean="0"/>
            <a:t>OLTP</a:t>
          </a:r>
          <a:endParaRPr lang="en-US" dirty="0"/>
        </a:p>
      </dgm:t>
    </dgm:pt>
    <dgm:pt modelId="{936B8810-954F-488A-BDD3-47A1BB1B51AF}" type="parTrans" cxnId="{EF05F3B4-7BF9-43BA-BB52-68840AB571AA}">
      <dgm:prSet/>
      <dgm:spPr/>
      <dgm:t>
        <a:bodyPr/>
        <a:lstStyle/>
        <a:p>
          <a:endParaRPr lang="en-US"/>
        </a:p>
      </dgm:t>
    </dgm:pt>
    <dgm:pt modelId="{5AD0D8A9-E184-4DBF-BBC3-5FE4B8FD8335}" type="sibTrans" cxnId="{EF05F3B4-7BF9-43BA-BB52-68840AB571AA}">
      <dgm:prSet/>
      <dgm:spPr/>
      <dgm:t>
        <a:bodyPr/>
        <a:lstStyle/>
        <a:p>
          <a:endParaRPr lang="en-US"/>
        </a:p>
      </dgm:t>
    </dgm:pt>
    <dgm:pt modelId="{5C76243E-F244-45C5-ADED-382F84F2B231}">
      <dgm:prSet phldrT="[Text]"/>
      <dgm:spPr/>
      <dgm:t>
        <a:bodyPr/>
        <a:lstStyle/>
        <a:p>
          <a:r>
            <a:rPr lang="en-US" dirty="0" smtClean="0"/>
            <a:t>OLAP</a:t>
          </a:r>
          <a:endParaRPr lang="en-US" dirty="0"/>
        </a:p>
      </dgm:t>
    </dgm:pt>
    <dgm:pt modelId="{1BAF7104-4BEF-43E5-924B-7139BCB1C2A8}" type="parTrans" cxnId="{65E73C3B-1E29-4ABB-8D50-B7294E31F8E3}">
      <dgm:prSet/>
      <dgm:spPr/>
      <dgm:t>
        <a:bodyPr/>
        <a:lstStyle/>
        <a:p>
          <a:endParaRPr lang="en-US"/>
        </a:p>
      </dgm:t>
    </dgm:pt>
    <dgm:pt modelId="{82FEB442-75F6-4F44-A3F6-34B487E49F3A}" type="sibTrans" cxnId="{65E73C3B-1E29-4ABB-8D50-B7294E31F8E3}">
      <dgm:prSet/>
      <dgm:spPr/>
      <dgm:t>
        <a:bodyPr/>
        <a:lstStyle/>
        <a:p>
          <a:endParaRPr lang="en-US"/>
        </a:p>
      </dgm:t>
    </dgm:pt>
    <dgm:pt modelId="{7165FFE9-C1CC-489F-A601-DB579ABD6E1C}">
      <dgm:prSet phldrT="[Text]"/>
      <dgm:spPr/>
      <dgm:t>
        <a:bodyPr/>
        <a:lstStyle/>
        <a:p>
          <a:r>
            <a:rPr lang="en-US" dirty="0" smtClean="0"/>
            <a:t>RTAP</a:t>
          </a:r>
          <a:endParaRPr lang="en-US" dirty="0"/>
        </a:p>
      </dgm:t>
    </dgm:pt>
    <dgm:pt modelId="{6184E75F-2B73-4081-87B2-2ACEE6829CE6}" type="parTrans" cxnId="{E74CEDBC-AB82-47EF-B9A6-CAE3E87A1CC3}">
      <dgm:prSet/>
      <dgm:spPr/>
      <dgm:t>
        <a:bodyPr/>
        <a:lstStyle/>
        <a:p>
          <a:endParaRPr lang="en-US"/>
        </a:p>
      </dgm:t>
    </dgm:pt>
    <dgm:pt modelId="{2E036B7E-5B03-4B5D-9EA6-616E9C0EAD47}" type="sibTrans" cxnId="{E74CEDBC-AB82-47EF-B9A6-CAE3E87A1CC3}">
      <dgm:prSet/>
      <dgm:spPr/>
      <dgm:t>
        <a:bodyPr/>
        <a:lstStyle/>
        <a:p>
          <a:endParaRPr lang="en-US"/>
        </a:p>
      </dgm:t>
    </dgm:pt>
    <dgm:pt modelId="{B9D02E4F-8A7B-4F35-9AAB-A9717243F297}" type="pres">
      <dgm:prSet presAssocID="{1D7CCACB-33DC-4A13-9F9A-2A7BAA49A1CA}" presName="CompostProcess" presStyleCnt="0">
        <dgm:presLayoutVars>
          <dgm:dir/>
          <dgm:resizeHandles val="exact"/>
        </dgm:presLayoutVars>
      </dgm:prSet>
      <dgm:spPr/>
    </dgm:pt>
    <dgm:pt modelId="{7DB11164-33D3-4EFD-A2CC-BC37C70E165F}" type="pres">
      <dgm:prSet presAssocID="{1D7CCACB-33DC-4A13-9F9A-2A7BAA49A1CA}" presName="arrow" presStyleLbl="bgShp" presStyleIdx="0" presStyleCnt="1" custLinFactNeighborX="-5982"/>
      <dgm:spPr/>
    </dgm:pt>
    <dgm:pt modelId="{DAA58875-A21B-4622-B028-84413928CDBE}" type="pres">
      <dgm:prSet presAssocID="{1D7CCACB-33DC-4A13-9F9A-2A7BAA49A1CA}" presName="linearProcess" presStyleCnt="0"/>
      <dgm:spPr/>
    </dgm:pt>
    <dgm:pt modelId="{3AB11B70-7B68-4006-B8BA-E2A2D7A7B642}" type="pres">
      <dgm:prSet presAssocID="{D05CDD62-C39E-4205-BF0E-3C50E8C1BA6B}" presName="textNode" presStyleLbl="node1" presStyleIdx="0" presStyleCnt="3">
        <dgm:presLayoutVars>
          <dgm:bulletEnabled val="1"/>
        </dgm:presLayoutVars>
      </dgm:prSet>
      <dgm:spPr/>
      <dgm:t>
        <a:bodyPr/>
        <a:lstStyle/>
        <a:p>
          <a:endParaRPr lang="en-US"/>
        </a:p>
      </dgm:t>
    </dgm:pt>
    <dgm:pt modelId="{B8DF8973-F2A6-4F9B-9770-BC27217DCB55}" type="pres">
      <dgm:prSet presAssocID="{5AD0D8A9-E184-4DBF-BBC3-5FE4B8FD8335}" presName="sibTrans" presStyleCnt="0"/>
      <dgm:spPr/>
    </dgm:pt>
    <dgm:pt modelId="{D13F9E1F-46A2-44BD-B7C9-BD94E8CFEE96}" type="pres">
      <dgm:prSet presAssocID="{5C76243E-F244-45C5-ADED-382F84F2B231}" presName="textNode" presStyleLbl="node1" presStyleIdx="1" presStyleCnt="3">
        <dgm:presLayoutVars>
          <dgm:bulletEnabled val="1"/>
        </dgm:presLayoutVars>
      </dgm:prSet>
      <dgm:spPr/>
      <dgm:t>
        <a:bodyPr/>
        <a:lstStyle/>
        <a:p>
          <a:endParaRPr lang="en-US"/>
        </a:p>
      </dgm:t>
    </dgm:pt>
    <dgm:pt modelId="{B07848AF-B6E6-4708-9112-F6483D4AA9D7}" type="pres">
      <dgm:prSet presAssocID="{82FEB442-75F6-4F44-A3F6-34B487E49F3A}" presName="sibTrans" presStyleCnt="0"/>
      <dgm:spPr/>
    </dgm:pt>
    <dgm:pt modelId="{B4F761B1-C095-4E0B-BFB4-C38E1EEFBB96}" type="pres">
      <dgm:prSet presAssocID="{7165FFE9-C1CC-489F-A601-DB579ABD6E1C}" presName="textNode" presStyleLbl="node1" presStyleIdx="2" presStyleCnt="3">
        <dgm:presLayoutVars>
          <dgm:bulletEnabled val="1"/>
        </dgm:presLayoutVars>
      </dgm:prSet>
      <dgm:spPr/>
      <dgm:t>
        <a:bodyPr/>
        <a:lstStyle/>
        <a:p>
          <a:endParaRPr lang="en-US"/>
        </a:p>
      </dgm:t>
    </dgm:pt>
  </dgm:ptLst>
  <dgm:cxnLst>
    <dgm:cxn modelId="{EB20EDD5-24E5-4CDB-8FF5-4C005B0EE394}" type="presOf" srcId="{7165FFE9-C1CC-489F-A601-DB579ABD6E1C}" destId="{B4F761B1-C095-4E0B-BFB4-C38E1EEFBB96}" srcOrd="0" destOrd="0" presId="urn:microsoft.com/office/officeart/2005/8/layout/hProcess9"/>
    <dgm:cxn modelId="{732B7B20-FF2D-4734-BD45-7DFB51F947CF}" type="presOf" srcId="{1D7CCACB-33DC-4A13-9F9A-2A7BAA49A1CA}" destId="{B9D02E4F-8A7B-4F35-9AAB-A9717243F297}" srcOrd="0" destOrd="0" presId="urn:microsoft.com/office/officeart/2005/8/layout/hProcess9"/>
    <dgm:cxn modelId="{E74CEDBC-AB82-47EF-B9A6-CAE3E87A1CC3}" srcId="{1D7CCACB-33DC-4A13-9F9A-2A7BAA49A1CA}" destId="{7165FFE9-C1CC-489F-A601-DB579ABD6E1C}" srcOrd="2" destOrd="0" parTransId="{6184E75F-2B73-4081-87B2-2ACEE6829CE6}" sibTransId="{2E036B7E-5B03-4B5D-9EA6-616E9C0EAD47}"/>
    <dgm:cxn modelId="{EF05F3B4-7BF9-43BA-BB52-68840AB571AA}" srcId="{1D7CCACB-33DC-4A13-9F9A-2A7BAA49A1CA}" destId="{D05CDD62-C39E-4205-BF0E-3C50E8C1BA6B}" srcOrd="0" destOrd="0" parTransId="{936B8810-954F-488A-BDD3-47A1BB1B51AF}" sibTransId="{5AD0D8A9-E184-4DBF-BBC3-5FE4B8FD8335}"/>
    <dgm:cxn modelId="{65E73C3B-1E29-4ABB-8D50-B7294E31F8E3}" srcId="{1D7CCACB-33DC-4A13-9F9A-2A7BAA49A1CA}" destId="{5C76243E-F244-45C5-ADED-382F84F2B231}" srcOrd="1" destOrd="0" parTransId="{1BAF7104-4BEF-43E5-924B-7139BCB1C2A8}" sibTransId="{82FEB442-75F6-4F44-A3F6-34B487E49F3A}"/>
    <dgm:cxn modelId="{E08846D0-8BA4-45B5-8C93-A70812CA18C3}" type="presOf" srcId="{D05CDD62-C39E-4205-BF0E-3C50E8C1BA6B}" destId="{3AB11B70-7B68-4006-B8BA-E2A2D7A7B642}" srcOrd="0" destOrd="0" presId="urn:microsoft.com/office/officeart/2005/8/layout/hProcess9"/>
    <dgm:cxn modelId="{C246B489-56BB-4A5D-AFC0-44FE7AA12120}" type="presOf" srcId="{5C76243E-F244-45C5-ADED-382F84F2B231}" destId="{D13F9E1F-46A2-44BD-B7C9-BD94E8CFEE96}" srcOrd="0" destOrd="0" presId="urn:microsoft.com/office/officeart/2005/8/layout/hProcess9"/>
    <dgm:cxn modelId="{7BE5742E-C045-4608-B90C-61EC44CBC547}" type="presParOf" srcId="{B9D02E4F-8A7B-4F35-9AAB-A9717243F297}" destId="{7DB11164-33D3-4EFD-A2CC-BC37C70E165F}" srcOrd="0" destOrd="0" presId="urn:microsoft.com/office/officeart/2005/8/layout/hProcess9"/>
    <dgm:cxn modelId="{98C7DAAF-128B-46FA-BF8B-4784C3EFCB0B}" type="presParOf" srcId="{B9D02E4F-8A7B-4F35-9AAB-A9717243F297}" destId="{DAA58875-A21B-4622-B028-84413928CDBE}" srcOrd="1" destOrd="0" presId="urn:microsoft.com/office/officeart/2005/8/layout/hProcess9"/>
    <dgm:cxn modelId="{CE9F6677-E1EA-413F-871D-0B0AC14FA4D2}" type="presParOf" srcId="{DAA58875-A21B-4622-B028-84413928CDBE}" destId="{3AB11B70-7B68-4006-B8BA-E2A2D7A7B642}" srcOrd="0" destOrd="0" presId="urn:microsoft.com/office/officeart/2005/8/layout/hProcess9"/>
    <dgm:cxn modelId="{4D03DF63-E7BA-444D-861F-A562F451D307}" type="presParOf" srcId="{DAA58875-A21B-4622-B028-84413928CDBE}" destId="{B8DF8973-F2A6-4F9B-9770-BC27217DCB55}" srcOrd="1" destOrd="0" presId="urn:microsoft.com/office/officeart/2005/8/layout/hProcess9"/>
    <dgm:cxn modelId="{B468EB6B-8604-412E-8064-67F62AC82861}" type="presParOf" srcId="{DAA58875-A21B-4622-B028-84413928CDBE}" destId="{D13F9E1F-46A2-44BD-B7C9-BD94E8CFEE96}" srcOrd="2" destOrd="0" presId="urn:microsoft.com/office/officeart/2005/8/layout/hProcess9"/>
    <dgm:cxn modelId="{4BCC45CB-AFF0-408E-8093-47D743E9BE76}" type="presParOf" srcId="{DAA58875-A21B-4622-B028-84413928CDBE}" destId="{B07848AF-B6E6-4708-9112-F6483D4AA9D7}" srcOrd="3" destOrd="0" presId="urn:microsoft.com/office/officeart/2005/8/layout/hProcess9"/>
    <dgm:cxn modelId="{669109E4-9CFD-4FF6-B917-28C1693E034B}" type="presParOf" srcId="{DAA58875-A21B-4622-B028-84413928CDBE}" destId="{B4F761B1-C095-4E0B-BFB4-C38E1EEFBB9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11164-33D3-4EFD-A2CC-BC37C70E165F}">
      <dsp:nvSpPr>
        <dsp:cNvPr id="0" name=""/>
        <dsp:cNvSpPr/>
      </dsp:nvSpPr>
      <dsp:spPr>
        <a:xfrm>
          <a:off x="103065" y="0"/>
          <a:ext cx="3627120" cy="284480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11B70-7B68-4006-B8BA-E2A2D7A7B642}">
      <dsp:nvSpPr>
        <dsp:cNvPr id="0" name=""/>
        <dsp:cNvSpPr/>
      </dsp:nvSpPr>
      <dsp:spPr>
        <a:xfrm>
          <a:off x="2513" y="853440"/>
          <a:ext cx="1338214" cy="11379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OLTP</a:t>
          </a:r>
          <a:endParaRPr lang="en-US" sz="3400" kern="1200" dirty="0"/>
        </a:p>
      </dsp:txBody>
      <dsp:txXfrm>
        <a:off x="58062" y="908989"/>
        <a:ext cx="1227116" cy="1026822"/>
      </dsp:txXfrm>
    </dsp:sp>
    <dsp:sp modelId="{D13F9E1F-46A2-44BD-B7C9-BD94E8CFEE96}">
      <dsp:nvSpPr>
        <dsp:cNvPr id="0" name=""/>
        <dsp:cNvSpPr/>
      </dsp:nvSpPr>
      <dsp:spPr>
        <a:xfrm>
          <a:off x="1464492" y="853440"/>
          <a:ext cx="1338214" cy="113792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OLAP</a:t>
          </a:r>
          <a:endParaRPr lang="en-US" sz="3400" kern="1200" dirty="0"/>
        </a:p>
      </dsp:txBody>
      <dsp:txXfrm>
        <a:off x="1520041" y="908989"/>
        <a:ext cx="1227116" cy="1026822"/>
      </dsp:txXfrm>
    </dsp:sp>
    <dsp:sp modelId="{B4F761B1-C095-4E0B-BFB4-C38E1EEFBB96}">
      <dsp:nvSpPr>
        <dsp:cNvPr id="0" name=""/>
        <dsp:cNvSpPr/>
      </dsp:nvSpPr>
      <dsp:spPr>
        <a:xfrm>
          <a:off x="2926472" y="853440"/>
          <a:ext cx="1338214" cy="113792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RTAP</a:t>
          </a:r>
          <a:endParaRPr lang="en-US" sz="3400" kern="1200" dirty="0"/>
        </a:p>
      </dsp:txBody>
      <dsp:txXfrm>
        <a:off x="2982021" y="908989"/>
        <a:ext cx="1227116" cy="10268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3/5/2017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10</a:t>
            </a:fld>
            <a:endParaRPr lang="en-US"/>
          </a:p>
        </p:txBody>
      </p:sp>
    </p:spTree>
    <p:extLst>
      <p:ext uri="{BB962C8B-B14F-4D97-AF65-F5344CB8AC3E}">
        <p14:creationId xmlns:p14="http://schemas.microsoft.com/office/powerpoint/2010/main" val="347941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
        <p:nvSpPr>
          <p:cNvPr id="7" name="TextBox 6"/>
          <p:cNvSpPr txBox="1"/>
          <p:nvPr userDrawn="1"/>
        </p:nvSpPr>
        <p:spPr>
          <a:xfrm>
            <a:off x="6806501" y="6596390"/>
            <a:ext cx="2337499" cy="261610"/>
          </a:xfrm>
          <a:prstGeom prst="rect">
            <a:avLst/>
          </a:prstGeom>
          <a:noFill/>
        </p:spPr>
        <p:txBody>
          <a:bodyPr wrap="none" rtlCol="0">
            <a:spAutoFit/>
          </a:bodyPr>
          <a:lstStyle/>
          <a:p>
            <a:r>
              <a:rPr lang="en-US" sz="1100" b="1" dirty="0" err="1" smtClean="0"/>
              <a:t>Ruoming</a:t>
            </a:r>
            <a:r>
              <a:rPr lang="en-US" sz="1100" b="1" dirty="0" smtClean="0"/>
              <a:t> </a:t>
            </a:r>
            <a:r>
              <a:rPr lang="en-US" sz="1100" b="1" dirty="0" err="1" smtClean="0"/>
              <a:t>Jin</a:t>
            </a:r>
            <a:r>
              <a:rPr lang="en-US" sz="1100" b="1" dirty="0" smtClean="0"/>
              <a:t>/</a:t>
            </a:r>
            <a:r>
              <a:rPr lang="en-US" sz="1100" b="1" dirty="0" err="1" smtClean="0"/>
              <a:t>Xinyu</a:t>
            </a:r>
            <a:r>
              <a:rPr lang="en-US" sz="1100" b="1" dirty="0" smtClean="0"/>
              <a:t> Chang | kent.edu</a:t>
            </a:r>
            <a:endParaRPr lang="en-US" sz="1100" b="1" dirty="0"/>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3/5/2017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3/5/2017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3/5/2017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3/5/2017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msnbc.msn.com/id/44363598/ns/technology_and_science-future_of_technology/#.TmetOdQ--uI"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hyperlink" Target="http://www.salesforce.com/platform/" TargetMode="External"/><Relationship Id="rId3" Type="http://schemas.openxmlformats.org/officeDocument/2006/relationships/hyperlink" Target="http://aws.amazon.com/s3/" TargetMode="External"/><Relationship Id="rId7" Type="http://schemas.openxmlformats.org/officeDocument/2006/relationships/hyperlink" Target="http://www.microsoft.com/windowsazure/"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6" Type="http://schemas.openxmlformats.org/officeDocument/2006/relationships/hyperlink" Target="http://code.google.com/appengine/" TargetMode="External"/><Relationship Id="rId11" Type="http://schemas.openxmlformats.org/officeDocument/2006/relationships/hyperlink" Target="http://docs.google.com/" TargetMode="External"/><Relationship Id="rId5" Type="http://schemas.openxmlformats.org/officeDocument/2006/relationships/hyperlink" Target="http://www.flexiscale.com/" TargetMode="External"/><Relationship Id="rId10" Type="http://schemas.openxmlformats.org/officeDocument/2006/relationships/hyperlink" Target="http://www.hotmail.com/" TargetMode="External"/><Relationship Id="rId4" Type="http://schemas.openxmlformats.org/officeDocument/2006/relationships/hyperlink" Target="http://www.rackspacecloud.com/cloud_hosting_products/servers" TargetMode="External"/><Relationship Id="rId9" Type="http://schemas.openxmlformats.org/officeDocument/2006/relationships/hyperlink" Target="http://www.gmail.co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9800" b="1" dirty="0" smtClean="0"/>
              <a:t>Pop Quiz</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15295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925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a:t>
            </a:r>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 y="6000390"/>
            <a:ext cx="8293232" cy="523220"/>
          </a:xfrm>
          <a:prstGeom prst="rect">
            <a:avLst/>
          </a:prstGeom>
          <a:noFill/>
        </p:spPr>
        <p:txBody>
          <a:bodyPr wrap="none" rtlCol="0">
            <a:spAutoFit/>
          </a:bodyPr>
          <a:lstStyle/>
          <a:p>
            <a:r>
              <a:rPr lang="en-US" sz="1400" dirty="0"/>
              <a:t>(</a:t>
            </a:r>
            <a:r>
              <a:rPr lang="en-US" sz="1400" dirty="0">
                <a:hlinkClick r:id="rId3"/>
              </a:rPr>
              <a:t>http://www.msnbc.msn.com/id/44363598/ns/technology_and_science-future_of_technology/#.TmetOdQ--uI</a:t>
            </a:r>
            <a:r>
              <a:rPr lang="en-US" sz="1400" dirty="0" smtClean="0"/>
              <a:t>)</a:t>
            </a:r>
          </a:p>
          <a:p>
            <a:endParaRPr lang="en-US" sz="1400" dirty="0"/>
          </a:p>
        </p:txBody>
      </p:sp>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12</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17</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87419" y="1981200"/>
            <a:ext cx="4636981" cy="2763951"/>
          </a:xfrm>
          <a:prstGeom prst="rect">
            <a:avLst/>
          </a:prstGeom>
          <a:ln>
            <a:solidFill>
              <a:schemeClr val="tx1"/>
            </a:solidFill>
          </a:ln>
        </p:spPr>
      </p:pic>
      <p:sp>
        <p:nvSpPr>
          <p:cNvPr id="5" name="Content Placeholder 2"/>
          <p:cNvSpPr>
            <a:spLocks noGrp="1"/>
          </p:cNvSpPr>
          <p:nvPr>
            <p:ph idx="1"/>
          </p:nvPr>
        </p:nvSpPr>
        <p:spPr>
          <a:xfrm>
            <a:off x="457200" y="5410200"/>
            <a:ext cx="8370002" cy="1061887"/>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18</a:t>
            </a:fld>
            <a:endParaRPr lang="en-US" dirty="0"/>
          </a:p>
        </p:txBody>
      </p:sp>
      <p:graphicFrame>
        <p:nvGraphicFramePr>
          <p:cNvPr id="6" name="Diagram 5"/>
          <p:cNvGraphicFramePr/>
          <p:nvPr>
            <p:extLst>
              <p:ext uri="{D42A27DB-BD31-4B8C-83A1-F6EECF244321}">
                <p14:modId xmlns:p14="http://schemas.microsoft.com/office/powerpoint/2010/main" val="1137379579"/>
              </p:ext>
            </p:extLst>
          </p:nvPr>
        </p:nvGraphicFramePr>
        <p:xfrm>
          <a:off x="4724400" y="1929578"/>
          <a:ext cx="4267200" cy="284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19</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42938"/>
            <a:ext cx="5943600"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362199" y="5260956"/>
            <a:ext cx="4517583" cy="954107"/>
          </a:xfrm>
          <a:prstGeom prst="rect">
            <a:avLst/>
          </a:prstGeom>
          <a:solidFill>
            <a:schemeClr val="accent2"/>
          </a:solidFill>
        </p:spPr>
        <p:txBody>
          <a:bodyPr wrap="none" rtlCol="0">
            <a:spAutoFit/>
          </a:bodyPr>
          <a:lstStyle/>
          <a:p>
            <a:pPr algn="ctr"/>
            <a:r>
              <a:rPr lang="en-US" sz="2800" dirty="0" smtClean="0"/>
              <a:t>What is this?</a:t>
            </a:r>
          </a:p>
          <a:p>
            <a:r>
              <a:rPr lang="en-US" sz="2800" dirty="0" smtClean="0"/>
              <a:t>                                                     </a:t>
            </a:r>
            <a:endParaRPr lang="en-US" sz="2800" dirty="0"/>
          </a:p>
        </p:txBody>
      </p:sp>
    </p:spTree>
    <p:extLst>
      <p:ext uri="{BB962C8B-B14F-4D97-AF65-F5344CB8AC3E}">
        <p14:creationId xmlns:p14="http://schemas.microsoft.com/office/powerpoint/2010/main" val="26222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22</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24</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smtClean="0"/>
              <a:t>Cloud Computing</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460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multi-core 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9800" b="1" dirty="0" smtClean="0"/>
              <a:t>Big Data</a:t>
            </a:r>
            <a:r>
              <a:rPr lang="en-US" sz="6600" b="1" dirty="0" smtClean="0"/>
              <a:t/>
            </a:r>
            <a:br>
              <a:rPr lang="en-US" sz="6600" b="1" dirty="0" smtClean="0"/>
            </a:br>
            <a:r>
              <a:rPr lang="en-US" sz="6600" b="1" dirty="0" smtClean="0"/>
              <a:t>A Quick Overview</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15785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smtClean="0"/>
              <a:t>Cloud Services</a:t>
            </a:r>
            <a:endParaRPr lang="en-US" sz="6600" b="1"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39350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5</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866775"/>
            <a:ext cx="8772525"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0067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947738"/>
            <a:ext cx="902970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04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8</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TotalTime>
  <Words>1240</Words>
  <Application>Microsoft Office PowerPoint</Application>
  <PresentationFormat>On-screen Show (4:3)</PresentationFormat>
  <Paragraphs>237</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Pop Quiz</vt:lpstr>
      <vt:lpstr>PowerPoint Presentation</vt:lpstr>
      <vt:lpstr>Big Data A Quick Overview</vt:lpstr>
      <vt:lpstr>What’s Big Data?</vt:lpstr>
      <vt:lpstr>Big Data: 3V’s</vt:lpstr>
      <vt:lpstr>PowerPoint Presentation</vt:lpstr>
      <vt:lpstr>PowerPoint Presentation</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vt:lpstr>
      <vt:lpstr>Cloud Computing </vt:lpstr>
      <vt:lpstr>PowerPoint Presentation</vt:lpstr>
      <vt:lpstr>Benefits</vt:lpstr>
      <vt:lpstr>Types of Cloud Computing</vt:lpstr>
      <vt:lpstr>Cloud Services</vt:lpstr>
      <vt:lpstr>Classification of Cloud Computing based on Service Provided</vt:lpstr>
      <vt:lpstr>Infrastructure as a Service (IaaS)</vt:lpstr>
      <vt:lpstr>Everything as a Service</vt:lpstr>
      <vt:lpstr>Enabling Technology: Virtualization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Ram</cp:lastModifiedBy>
  <cp:revision>62</cp:revision>
  <dcterms:created xsi:type="dcterms:W3CDTF">2012-01-12T20:50:20Z</dcterms:created>
  <dcterms:modified xsi:type="dcterms:W3CDTF">2017-03-05T20:13:19Z</dcterms:modified>
</cp:coreProperties>
</file>